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99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9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47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063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856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93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2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09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938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90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997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0966-B892-4E23-82D3-4E529DEBCD06}" type="datetimeFigureOut">
              <a:rPr lang="es-ES_tradnl" smtClean="0"/>
              <a:t>14/08/2023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FFAD-1846-4077-8D01-1F0DBF7176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681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733C27-B34D-4DC3-8378-A610D1FCB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04" y="2175962"/>
            <a:ext cx="7742591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83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FA130C-F115-443A-A6F6-47FA8C173DE1}"/>
              </a:ext>
            </a:extLst>
          </p:cNvPr>
          <p:cNvSpPr txBox="1"/>
          <p:nvPr/>
        </p:nvSpPr>
        <p:spPr>
          <a:xfrm>
            <a:off x="438538" y="346827"/>
            <a:ext cx="706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tx2"/>
                </a:solidFill>
                <a:latin typeface="Alright Sans Bold" panose="00000500000000000000" pitchFamily="50" charset="0"/>
              </a:rPr>
              <a:t>Título primer nivel </a:t>
            </a:r>
            <a:endParaRPr lang="es-ES_tradnl" sz="2400" dirty="0">
              <a:solidFill>
                <a:schemeClr val="tx2"/>
              </a:solidFill>
              <a:latin typeface="Alright Sans Bold" panose="000005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2461B6-F08D-471A-92E8-9B803F7288D7}"/>
              </a:ext>
            </a:extLst>
          </p:cNvPr>
          <p:cNvSpPr txBox="1"/>
          <p:nvPr/>
        </p:nvSpPr>
        <p:spPr>
          <a:xfrm>
            <a:off x="438538" y="1218622"/>
            <a:ext cx="7069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i="1" dirty="0">
                <a:solidFill>
                  <a:schemeClr val="bg2">
                    <a:lumMod val="50000"/>
                  </a:schemeClr>
                </a:solidFill>
                <a:latin typeface="Alright"/>
              </a:rPr>
              <a:t>Títulos segundo nivel</a:t>
            </a:r>
            <a:endParaRPr lang="es-ES_tradnl" sz="1600" b="1" i="1" dirty="0">
              <a:solidFill>
                <a:schemeClr val="bg2">
                  <a:lumMod val="50000"/>
                </a:schemeClr>
              </a:solidFill>
              <a:latin typeface="Alrigh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055793-63F5-4FC8-A686-445DFFCE4528}"/>
              </a:ext>
            </a:extLst>
          </p:cNvPr>
          <p:cNvSpPr txBox="1"/>
          <p:nvPr/>
        </p:nvSpPr>
        <p:spPr>
          <a:xfrm>
            <a:off x="438538" y="1647830"/>
            <a:ext cx="7069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lright"/>
              </a:rPr>
              <a:t>Cuerpo de texto</a:t>
            </a:r>
            <a:endParaRPr lang="es-ES_tradnl" sz="1400" dirty="0">
              <a:latin typeface="Alright"/>
            </a:endParaRPr>
          </a:p>
        </p:txBody>
      </p:sp>
    </p:spTree>
    <p:extLst>
      <p:ext uri="{BB962C8B-B14F-4D97-AF65-F5344CB8AC3E}">
        <p14:creationId xmlns:p14="http://schemas.microsoft.com/office/powerpoint/2010/main" val="2024352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0661F25CE77409EDF29D1931DFEDD" ma:contentTypeVersion="2" ma:contentTypeDescription="Create a new document." ma:contentTypeScope="" ma:versionID="e7d472e9d8f9d41473052fedd64b738c">
  <xsd:schema xmlns:xsd="http://www.w3.org/2001/XMLSchema" xmlns:xs="http://www.w3.org/2001/XMLSchema" xmlns:p="http://schemas.microsoft.com/office/2006/metadata/properties" xmlns:ns3="5e2e0ddf-ea89-4aa5-a2e7-d694dd3ba309" targetNamespace="http://schemas.microsoft.com/office/2006/metadata/properties" ma:root="true" ma:fieldsID="f3a92fd0f237c4ab2c4f524ee09252d7" ns3:_="">
    <xsd:import namespace="5e2e0ddf-ea89-4aa5-a2e7-d694dd3ba3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e0ddf-ea89-4aa5-a2e7-d694dd3ba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4610F-B21B-4CFE-96B9-F800F1CA0256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5e2e0ddf-ea89-4aa5-a2e7-d694dd3ba309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38C9133-1D27-4358-A83E-5A7B0A2B34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6377B-6C59-4057-BD4E-5D6AE421D3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2e0ddf-ea89-4aa5-a2e7-d694dd3ba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9</Words>
  <Application>Microsoft Office PowerPoint</Application>
  <PresentationFormat>Carta (216 x 279 mm)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Alright</vt:lpstr>
      <vt:lpstr>Alright Sans Bold</vt:lpstr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HERRERA SEGOBIANO, FRANCISCO GERARDO</dc:creator>
  <cp:lastModifiedBy>FRANCISCO GERARDO HERRERA SEGOBIANO</cp:lastModifiedBy>
  <cp:revision>6</cp:revision>
  <dcterms:created xsi:type="dcterms:W3CDTF">2020-12-10T17:55:05Z</dcterms:created>
  <dcterms:modified xsi:type="dcterms:W3CDTF">2023-08-14T19:34:24Z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0x0101008D40661F25CE77409EDF29D1931DFEDD</vt:lpwstr>
  </property>
</Properties>
</file>